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>
          <a:xfrm>
            <a:off x="152400" y="1143000"/>
            <a:ext cx="5029200" cy="4648200"/>
          </a:xfrm>
          <a:prstGeom prst="rect">
            <a:avLst/>
          </a:prstGeom>
          <a:solidFill>
            <a:schemeClr val="bg1"/>
          </a:solidFill>
          <a:ln w="47625" cmpd="dbl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16387" name="WordArt 57"/>
          <p:cNvSpPr>
            <a:spLocks noChangeArrowheads="1" noChangeShapeType="1" noTextEdit="1"/>
          </p:cNvSpPr>
          <p:nvPr/>
        </p:nvSpPr>
        <p:spPr bwMode="auto">
          <a:xfrm>
            <a:off x="6324600" y="136525"/>
            <a:ext cx="2590800" cy="538163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85713"/>
              </a:avLst>
            </a:prstTxWarp>
          </a:bodyPr>
          <a:lstStyle/>
          <a:p>
            <a:pPr algn="ctr"/>
            <a:endParaRPr lang="ru-RU" sz="36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16388" name="Line 33"/>
          <p:cNvSpPr>
            <a:spLocks noChangeShapeType="1"/>
          </p:cNvSpPr>
          <p:nvPr/>
        </p:nvSpPr>
        <p:spPr bwMode="auto">
          <a:xfrm>
            <a:off x="6248400" y="4953000"/>
            <a:ext cx="2667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389" name="Line 3"/>
          <p:cNvSpPr>
            <a:spLocks noChangeShapeType="1"/>
          </p:cNvSpPr>
          <p:nvPr/>
        </p:nvSpPr>
        <p:spPr bwMode="auto">
          <a:xfrm flipV="1">
            <a:off x="2590800" y="5562600"/>
            <a:ext cx="0" cy="838200"/>
          </a:xfrm>
          <a:prstGeom prst="line">
            <a:avLst/>
          </a:prstGeom>
          <a:noFill/>
          <a:ln w="1016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390" name="Text Box 4"/>
          <p:cNvSpPr txBox="1">
            <a:spLocks noChangeArrowheads="1"/>
          </p:cNvSpPr>
          <p:nvPr/>
        </p:nvSpPr>
        <p:spPr bwMode="auto">
          <a:xfrm>
            <a:off x="1524000" y="6286500"/>
            <a:ext cx="2133600" cy="495300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ru-RU" sz="2400" b="1">
                <a:solidFill>
                  <a:srgbClr val="FFFFFF"/>
                </a:solidFill>
                <a:latin typeface="Verdana" pitchFamily="34" charset="0"/>
              </a:rPr>
              <a:t>Points</a:t>
            </a:r>
          </a:p>
        </p:txBody>
      </p:sp>
      <p:grpSp>
        <p:nvGrpSpPr>
          <p:cNvPr id="2" name="Group 38"/>
          <p:cNvGrpSpPr>
            <a:grpSpLocks/>
          </p:cNvGrpSpPr>
          <p:nvPr/>
        </p:nvGrpSpPr>
        <p:grpSpPr bwMode="auto">
          <a:xfrm>
            <a:off x="6281738" y="5086350"/>
            <a:ext cx="2667000" cy="1619250"/>
            <a:chOff x="6281738" y="5086350"/>
            <a:chExt cx="2667000" cy="1619250"/>
          </a:xfrm>
        </p:grpSpPr>
        <p:pic>
          <p:nvPicPr>
            <p:cNvPr id="16395" name="Picture 36" descr="gif_BIM0271.gif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2610"/>
            <a:stretch>
              <a:fillRect/>
            </a:stretch>
          </p:blipFill>
          <p:spPr bwMode="auto">
            <a:xfrm>
              <a:off x="6855702" y="5086350"/>
              <a:ext cx="1601839" cy="1619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74" name="Text Box 2"/>
            <p:cNvSpPr txBox="1">
              <a:spLocks noChangeArrowheads="1"/>
            </p:cNvSpPr>
            <p:nvPr/>
          </p:nvSpPr>
          <p:spPr bwMode="auto">
            <a:xfrm>
              <a:off x="6281738" y="5654675"/>
              <a:ext cx="2667000" cy="404813"/>
            </a:xfrm>
            <a:prstGeom prst="rect">
              <a:avLst/>
            </a:prstGeom>
            <a:gradFill>
              <a:gsLst>
                <a:gs pos="0">
                  <a:schemeClr val="accent1">
                    <a:lumMod val="50000"/>
                  </a:schemeClr>
                </a:gs>
                <a:gs pos="50000">
                  <a:schemeClr val="accent1">
                    <a:lumMod val="50000"/>
                  </a:schemeClr>
                </a:gs>
                <a:gs pos="100000">
                  <a:schemeClr val="accent1">
                    <a:lumMod val="75000"/>
                  </a:schemeClr>
                </a:gs>
              </a:gsLst>
              <a:lin ang="5400000" scaled="0"/>
            </a:gra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endParaRPr lang="en-US" sz="180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6601290" y="5562600"/>
              <a:ext cx="2023311" cy="52322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2800" dirty="0">
                  <a:ln w="10160">
                    <a:solidFill>
                      <a:srgbClr val="BBE0E3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32000" dir="5400000" algn="tl">
                      <a:srgbClr val="000000">
                        <a:alpha val="30000"/>
                      </a:srgbClr>
                    </a:outerShdw>
                  </a:effectLst>
                  <a:latin typeface="Arial" charset="0"/>
                </a:rPr>
                <a:t>Spin Wheel</a:t>
              </a:r>
            </a:p>
          </p:txBody>
        </p:sp>
      </p:grpSp>
      <p:pic>
        <p:nvPicPr>
          <p:cNvPr id="40" name="Picture 39" descr="Picture1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" y="1343025"/>
            <a:ext cx="4238625" cy="421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3" name="WordArt 10"/>
          <p:cNvSpPr>
            <a:spLocks noChangeArrowheads="1" noChangeShapeType="1" noTextEdit="1"/>
          </p:cNvSpPr>
          <p:nvPr/>
        </p:nvSpPr>
        <p:spPr bwMode="auto">
          <a:xfrm>
            <a:off x="533400" y="533400"/>
            <a:ext cx="4114800" cy="6477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Which turn is it?</a:t>
            </a:r>
            <a:endParaRPr lang="ru-RU" sz="44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16394" name="TextBox 2"/>
          <p:cNvSpPr txBox="1">
            <a:spLocks noChangeArrowheads="1"/>
          </p:cNvSpPr>
          <p:nvPr/>
        </p:nvSpPr>
        <p:spPr bwMode="auto">
          <a:xfrm>
            <a:off x="5943600" y="1343025"/>
            <a:ext cx="2743200" cy="144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ru-RU" sz="4000" b="1"/>
              <a:t>Choose:</a:t>
            </a:r>
          </a:p>
          <a:p>
            <a:r>
              <a:rPr lang="en-US" altLang="ru-RU"/>
              <a:t>More than 5  or</a:t>
            </a:r>
          </a:p>
          <a:p>
            <a:r>
              <a:rPr lang="en-US" altLang="ru-RU"/>
              <a:t>Less than 5</a:t>
            </a: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091335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4000000">
                                      <p:cBhvr>
                                        <p:cTn id="6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pin-w-end4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6400000">
                                      <p:cBhvr>
                                        <p:cTn id="10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pin-w-end4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8800000">
                                      <p:cBhvr>
                                        <p:cTn id="14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pin-w-end4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31200000">
                                      <p:cBhvr>
                                        <p:cTn id="18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pin-w-end4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31200000">
                                      <p:cBhvr>
                                        <p:cTn id="22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pin-w-end4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33600000">
                                      <p:cBhvr>
                                        <p:cTn id="26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pin-w-end4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4000000">
                                      <p:cBhvr>
                                        <p:cTn id="30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pin-w-end4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4000000">
                                      <p:cBhvr>
                                        <p:cTn id="34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pin-w-end4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31200000">
                                      <p:cBhvr>
                                        <p:cTn id="38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pin-w-end4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33600000">
                                      <p:cBhvr>
                                        <p:cTn id="42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pin-w-end4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6400000">
                                      <p:cBhvr>
                                        <p:cTn id="46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pin-w-end4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31200000">
                                      <p:cBhvr>
                                        <p:cTn id="50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pin-w-end4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4000000">
                                      <p:cBhvr>
                                        <p:cTn id="54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pin-w-end4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8800000">
                                      <p:cBhvr>
                                        <p:cTn id="58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pin-w-end4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31200000">
                                      <p:cBhvr>
                                        <p:cTn id="62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pin-w-end4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Роман</dc:creator>
  <cp:lastModifiedBy>Ильич</cp:lastModifiedBy>
  <cp:revision>1</cp:revision>
  <dcterms:created xsi:type="dcterms:W3CDTF">2014-12-30T07:42:56Z</dcterms:created>
  <dcterms:modified xsi:type="dcterms:W3CDTF">2014-12-30T07:43:58Z</dcterms:modified>
</cp:coreProperties>
</file>