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52400" y="1143000"/>
            <a:ext cx="5029200" cy="4648200"/>
          </a:xfrm>
          <a:prstGeom prst="rect">
            <a:avLst/>
          </a:prstGeom>
          <a:solidFill>
            <a:schemeClr val="bg1"/>
          </a:solidFill>
          <a:ln w="476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6387" name="WordArt 57"/>
          <p:cNvSpPr>
            <a:spLocks noChangeArrowheads="1" noChangeShapeType="1" noTextEdit="1"/>
          </p:cNvSpPr>
          <p:nvPr/>
        </p:nvSpPr>
        <p:spPr bwMode="auto">
          <a:xfrm>
            <a:off x="6324600" y="136525"/>
            <a:ext cx="2590800" cy="5381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388" name="Line 33"/>
          <p:cNvSpPr>
            <a:spLocks noChangeShapeType="1"/>
          </p:cNvSpPr>
          <p:nvPr/>
        </p:nvSpPr>
        <p:spPr bwMode="auto">
          <a:xfrm>
            <a:off x="6248400" y="49530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Line 3"/>
          <p:cNvSpPr>
            <a:spLocks noChangeShapeType="1"/>
          </p:cNvSpPr>
          <p:nvPr/>
        </p:nvSpPr>
        <p:spPr bwMode="auto">
          <a:xfrm flipV="1">
            <a:off x="2590800" y="5562600"/>
            <a:ext cx="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1524000" y="6286500"/>
            <a:ext cx="2133600" cy="4953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400" b="1">
                <a:solidFill>
                  <a:srgbClr val="FFFFFF"/>
                </a:solidFill>
                <a:latin typeface="Verdana" pitchFamily="34" charset="0"/>
              </a:rPr>
              <a:t>Points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281738" y="5086350"/>
            <a:ext cx="2667000" cy="1619250"/>
            <a:chOff x="6281738" y="5086350"/>
            <a:chExt cx="2667000" cy="1619250"/>
          </a:xfrm>
        </p:grpSpPr>
        <p:pic>
          <p:nvPicPr>
            <p:cNvPr id="16395" name="Picture 36" descr="gif_BIM0271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610"/>
            <a:stretch>
              <a:fillRect/>
            </a:stretch>
          </p:blipFill>
          <p:spPr bwMode="auto">
            <a:xfrm>
              <a:off x="6855702" y="5086350"/>
              <a:ext cx="1601839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4" name="Text Box 2"/>
            <p:cNvSpPr txBox="1">
              <a:spLocks noChangeArrowheads="1"/>
            </p:cNvSpPr>
            <p:nvPr/>
          </p:nvSpPr>
          <p:spPr bwMode="auto">
            <a:xfrm>
              <a:off x="6281738" y="5654675"/>
              <a:ext cx="2667000" cy="40481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01290" y="5562600"/>
              <a:ext cx="202331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800" dirty="0">
                  <a:ln w="10160">
                    <a:solidFill>
                      <a:srgbClr val="BBE0E3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Arial" charset="0"/>
                </a:rPr>
                <a:t>Spin Wheel</a:t>
              </a:r>
            </a:p>
          </p:txBody>
        </p:sp>
      </p:grpSp>
      <p:pic>
        <p:nvPicPr>
          <p:cNvPr id="40" name="Picture 39" descr="Picture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343025"/>
            <a:ext cx="42386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WordArt 10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41148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Which turn is it?</a:t>
            </a:r>
            <a:endParaRPr lang="ru-RU" sz="4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394" name="TextBox 2"/>
          <p:cNvSpPr txBox="1">
            <a:spLocks noChangeArrowheads="1"/>
          </p:cNvSpPr>
          <p:nvPr/>
        </p:nvSpPr>
        <p:spPr bwMode="auto">
          <a:xfrm>
            <a:off x="5943600" y="1343025"/>
            <a:ext cx="2743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ru-RU" sz="4000" b="1"/>
              <a:t>Choose:</a:t>
            </a:r>
          </a:p>
          <a:p>
            <a:r>
              <a:rPr lang="en-US" altLang="ru-RU"/>
              <a:t>More than 5  or</a:t>
            </a:r>
          </a:p>
          <a:p>
            <a:r>
              <a:rPr lang="en-US" altLang="ru-RU"/>
              <a:t>Less than 5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9133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0">
                                      <p:cBhvr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0">
                                      <p:cBhvr>
                                        <p:cTn id="4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5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Ильич</cp:lastModifiedBy>
  <cp:revision>1</cp:revision>
  <dcterms:created xsi:type="dcterms:W3CDTF">2014-12-30T07:42:56Z</dcterms:created>
  <dcterms:modified xsi:type="dcterms:W3CDTF">2014-12-30T07:43:58Z</dcterms:modified>
</cp:coreProperties>
</file>